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3_5D3882BB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8_CCF42D7F.xml" ContentType="application/vnd.ms-powerpoint.comment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71" r:id="rId3"/>
    <p:sldId id="258" r:id="rId4"/>
    <p:sldId id="276" r:id="rId5"/>
    <p:sldId id="261" r:id="rId6"/>
    <p:sldId id="259" r:id="rId7"/>
    <p:sldId id="277" r:id="rId8"/>
    <p:sldId id="264" r:id="rId9"/>
    <p:sldId id="27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26DD3B-6248-8991-E2CF-435EF421299A}" name="JUILLET Mikael" initials="JM" userId="S::Mikael.JUILLET@cpnv.ch::b7235d78-8083-4862-a9f3-73f64f4040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71248" autoAdjust="0"/>
  </p:normalViewPr>
  <p:slideViewPr>
    <p:cSldViewPr snapToGrid="0">
      <p:cViewPr>
        <p:scale>
          <a:sx n="118" d="100"/>
          <a:sy n="118" d="100"/>
        </p:scale>
        <p:origin x="5274" y="84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 sz="2400" dirty="0"/>
              <a:t>Pourcentage</a:t>
            </a:r>
            <a:r>
              <a:rPr lang="fr-CH" sz="2400" baseline="0" dirty="0"/>
              <a:t> effectué</a:t>
            </a:r>
            <a:endParaRPr lang="fr-CH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Feuil1!$C$1</c:f>
              <c:strCache>
                <c:ptCount val="1"/>
                <c:pt idx="0">
                  <c:v>Pourcentage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F4-43EB-ADCE-F4908C22A8C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F4-43EB-ADCE-F4908C22A8C8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F4-43EB-ADCE-F4908C22A8C8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F4-43EB-ADCE-F4908C22A8C8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9F4-43EB-ADCE-F4908C22A8C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7C-4B08-8816-0A9AB1C27CF4}"/>
              </c:ext>
            </c:extLst>
          </c:dPt>
          <c:dLbls>
            <c:dLbl>
              <c:idx val="5"/>
              <c:layout>
                <c:manualLayout>
                  <c:x val="1.3199803389825899E-3"/>
                  <c:y val="1.44560939151800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7C-4B08-8816-0A9AB1C27C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Implémentation</c:v>
                </c:pt>
                <c:pt idx="1">
                  <c:v>Documentation</c:v>
                </c:pt>
                <c:pt idx="2">
                  <c:v>Analyse</c:v>
                </c:pt>
                <c:pt idx="3">
                  <c:v>Test</c:v>
                </c:pt>
                <c:pt idx="4">
                  <c:v>Meeting</c:v>
                </c:pt>
                <c:pt idx="5">
                  <c:v>Configuration</c:v>
                </c:pt>
              </c:strCache>
            </c:strRef>
          </c:cat>
          <c:val>
            <c:numRef>
              <c:f>Feuil1!$C$2:$C$7</c:f>
              <c:numCache>
                <c:formatCode>0.00</c:formatCode>
                <c:ptCount val="6"/>
                <c:pt idx="0">
                  <c:v>42.097826086956523</c:v>
                </c:pt>
                <c:pt idx="1">
                  <c:v>23.413043478260871</c:v>
                </c:pt>
                <c:pt idx="2">
                  <c:v>20.905796739130434</c:v>
                </c:pt>
                <c:pt idx="3">
                  <c:v>8.1521739130434785</c:v>
                </c:pt>
                <c:pt idx="4">
                  <c:v>4.6195652173913047</c:v>
                </c:pt>
                <c:pt idx="5">
                  <c:v>0.81518785846595354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C-4B08-8816-0A9AB1C27CF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5D3882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EE40C-AD12-489A-8CEE-AFAFE0BD36F0}" authorId="{5026DD3B-6248-8991-E2CF-435EF421299A}" created="2023-06-05T06:42:33.6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63984571" sldId="259"/>
      <ac:picMk id="1026" creationId="{B4FC4B6B-7894-41EF-6DA2-918FEF0C76C6}"/>
    </ac:deMkLst>
    <p188:replyLst>
      <p188:reply id="{F729BB78-A771-49AB-AD1E-32F3FB4C1695}" authorId="{5026DD3B-6248-8991-E2CF-435EF421299A}" created="2023-06-05T07:32:48.294">
        <p188:txBody>
          <a:bodyPr/>
          <a:lstStyle/>
          <a:p>
            <a:r>
              <a:rPr lang="fr-CH"/>
              <a:t>WEBGL</a:t>
            </a:r>
          </a:p>
        </p188:txBody>
      </p188:reply>
    </p188:replyLst>
    <p188:txBody>
      <a:bodyPr/>
      <a:lstStyle/>
      <a:p>
        <a:r>
          <a:rPr lang="fr-CH"/>
          <a:t>Parler des canvas, scene, renderer etc</a:t>
        </a:r>
      </a:p>
    </p188:txBody>
  </p188:cm>
</p188:cmLst>
</file>

<file path=ppt/comments/modernComment_108_CCF42D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852797-CB0F-4B0C-B686-B56EE71B5474}" authorId="{5026DD3B-6248-8991-E2CF-435EF421299A}" created="2023-06-05T09:56:33.4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38554495" sldId="264"/>
      <ac:graphicFrameMk id="33" creationId="{043AB0B6-3930-54B7-1019-548E909A884D}"/>
    </ac:deMkLst>
    <p188:txBody>
      <a:bodyPr/>
      <a:lstStyle/>
      <a:p>
        <a:r>
          <a:rPr lang="fr-CH"/>
          <a:t>Ajouter video explication orbites : https://www.youtube.com/watch?v=LjY7PiTFp0c&amp;t=238s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2E690-AFB4-4BFC-AF86-5E5668D4F55F}" type="datetimeFigureOut">
              <a:rPr lang="fr-CH" smtClean="0"/>
              <a:t>11.06.2023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3A58-A574-4440-B6E8-CA4443FDE0D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947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2041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automatiser le processus de construction, de compilation et de déploiement d'une application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CH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</a:t>
            </a: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H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</a:t>
            </a: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des outils qui aide et automatise le processus de construction, de compilation et de déploiement d'une application JavaScript.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160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Web Graphics Library (bibliothèque de graphismes pour le Web)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Traiter les graphiques sur un GPU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5676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 l'unité d'angle (plan ou dièdre) du Système international.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9517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929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L'intervalle en secondes entre la dernière image et l'actuelle.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70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2500933-FC1A-4220-BA3E-A9CC70AB014D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64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CCA9-0C6E-4C99-AB40-ABB6BF20D4AC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908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EAF9-911E-4C01-A04E-85520429EBE2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4356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16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5B61-EC6F-4AA0-B4B3-06C41CAAEF0C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869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BF29-66CF-47D9-A89E-68FA395A7688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41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BD76-417A-4086-B7B1-A5B7AFDB7505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49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6396-C1A3-431D-A1C7-B3F68598DB19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890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0BC8-E279-438F-B7EA-D3380E87A2EF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645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7446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1AA149-FD05-4E9D-85C9-1532543616B2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456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2609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187973C-A264-42C7-806C-834050F1C9B3}" type="datetime1">
              <a:rPr lang="fr-CH" smtClean="0"/>
              <a:pPr/>
              <a:t>11.06.2023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898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03_5D3882BB.xm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CCF42D7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https://www.youtube.com/watch?v=LjY7PiTFp0c&amp;t=122s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F7CA2-D31A-B26A-E58D-C1608BC6E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2293244"/>
            <a:ext cx="10782300" cy="1267883"/>
          </a:xfrm>
        </p:spPr>
        <p:txBody>
          <a:bodyPr/>
          <a:lstStyle/>
          <a:p>
            <a:r>
              <a:rPr lang="fr-CH" dirty="0"/>
              <a:t>Stellarmap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B8B7FF-90D4-8B9E-9E1A-C7E90EC49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88" y="3561127"/>
            <a:ext cx="9716262" cy="2167142"/>
          </a:xfrm>
        </p:spPr>
        <p:txBody>
          <a:bodyPr>
            <a:normAutofit/>
          </a:bodyPr>
          <a:lstStyle/>
          <a:p>
            <a:r>
              <a:rPr lang="fr-CH" sz="2400" dirty="0"/>
              <a:t>Candidat : Mikael JUILLET</a:t>
            </a:r>
          </a:p>
          <a:p>
            <a:r>
              <a:rPr lang="fr-CH" sz="2400" dirty="0"/>
              <a:t>Chef de projet : Pascal BENZONANA</a:t>
            </a:r>
          </a:p>
          <a:p>
            <a:r>
              <a:rPr lang="fr-CH" sz="2400" dirty="0"/>
              <a:t>Experts : Ernesto MONTEMAYOR, Bertrand SAHLI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7786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1FD077-457C-B9E3-135D-6EEE7CF8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A5A7-1B4F-4C6E-83DC-9E91B0253BF1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5F7A2F-E763-6300-CF44-C881C0BB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F2F3A7-CDA0-7164-A435-BCD1972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549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3AC26-6B25-2266-8D34-0D54A38C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atteints/non atteints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6E702A-DC12-77D0-D783-683AEAE41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CH" sz="2800" dirty="0"/>
              <a:t>Atteints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7693724-E667-661E-40AC-45DEBBEB2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Navigation de l’utilisateur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Informations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 déplacement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7BCD6C9-7CC0-CEBE-90D0-0C8B845C5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fr-CH" sz="2800" dirty="0"/>
              <a:t>Non atteints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A6A18F3-C06C-0CE6-8CBF-167175C16D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API Nasa Horizon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des orbites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mobile</a:t>
            </a:r>
          </a:p>
          <a:p>
            <a:pPr marL="613220" lvl="1" indent="-357188">
              <a:buFont typeface="Arial" panose="020B0604020202020204" pitchFamily="34" charset="0"/>
              <a:buChar char="•"/>
            </a:pPr>
            <a:r>
              <a:rPr lang="fr-CH" sz="2400" dirty="0"/>
              <a:t>Responsive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944C55-2D62-348F-CCCB-A9B3893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A71EE-29A2-4978-B3D2-8E11456A724C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F54B37-5E4D-F33D-E19D-852C756B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CAE7D-66A1-7E5D-1854-63064056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595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035BA-F53E-C097-6719-BD7D1352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 futures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3AF1C-4F2B-EE9E-8A50-DA19F42C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109084"/>
            <a:ext cx="6429376" cy="3767328"/>
          </a:xfrm>
        </p:spPr>
        <p:txBody>
          <a:bodyPr>
            <a:no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Mettre à jour le format mobile (1h)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Changer l’orbite en ellipse (~10h)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Données horizon dynamique (~8h)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Ajout des lunes (~3h)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Informations sur tous les astres (~3h)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9DC149-CBAC-4716-2B3C-C2E58363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7349-D113-4589-B8C7-AC805D94EA40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B970C1-32F0-EF7B-15A2-07AEA24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573A7B-4843-733E-A397-0A99A722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11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02814009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7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CA74-50F2-B964-D676-832CDDAB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Mon ressenti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03AA45-6EDB-BA44-9E80-1E95AC39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Code évolutif et modulaire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Bonne gestion du temps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Fière du travail effectué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Nécessite amélioration de l’orthographe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Résolution de problèmes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9C1A8-4E16-4156-CF40-A5C5A5BB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A81-DEFB-478B-B038-F6EF6C73625C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6B43FA-EABB-3142-9294-C36CCC22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83492-9E18-0753-0CFF-6F48DBB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12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279134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15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2B9CD-89D7-20B7-947D-B40EEEBD5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H" dirty="0"/>
              <a:t>Questions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96BAFA7-7579-33D6-3164-7BA9938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E96C-EC86-4E34-AB85-272E838441CC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C10E11-30DB-D9F6-E288-45CA5A0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174E2D-9259-B4C6-2F39-42587560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742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6FB445-228C-B15A-1423-BB7FB37E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0933-FC1A-4220-BA3E-A9CC70AB014D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A44BC-5DE2-8BB3-4AF0-FBE4DEAF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DF804-5C4F-AA99-7286-9E92BB7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2</a:t>
            </a:fld>
            <a:endParaRPr lang="fr-CH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77E1270-67F9-24F3-5DFF-5B7D3EA53054}"/>
              </a:ext>
            </a:extLst>
          </p:cNvPr>
          <p:cNvSpPr txBox="1">
            <a:spLocks/>
          </p:cNvSpPr>
          <p:nvPr/>
        </p:nvSpPr>
        <p:spPr>
          <a:xfrm>
            <a:off x="675731" y="446188"/>
            <a:ext cx="10772775" cy="1218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6000" dirty="0"/>
              <a:t>Sommaire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C095CD2-9349-AE0E-5C85-17A632943EC0}"/>
              </a:ext>
            </a:extLst>
          </p:cNvPr>
          <p:cNvSpPr txBox="1">
            <a:spLocks/>
          </p:cNvSpPr>
          <p:nvPr/>
        </p:nvSpPr>
        <p:spPr>
          <a:xfrm>
            <a:off x="675731" y="1780682"/>
            <a:ext cx="5029200" cy="4201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Projet et ses objectifs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Vision générale du projet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Technologies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Animation des modèles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Objectifs atteints/non atteints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Améliorations futures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Mon ressenti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Questions</a:t>
            </a:r>
          </a:p>
          <a:p>
            <a:pPr>
              <a:buFont typeface="Arial" pitchFamily="34" charset="0"/>
              <a:buChar char="•"/>
            </a:pPr>
            <a:endParaRPr lang="fr-CH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52093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9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11858-F83B-68E3-2B01-0F0264CA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311" y="466082"/>
            <a:ext cx="4105275" cy="1920240"/>
          </a:xfrm>
        </p:spPr>
        <p:txBody>
          <a:bodyPr/>
          <a:lstStyle/>
          <a:p>
            <a:r>
              <a:rPr lang="fr-CH" dirty="0"/>
              <a:t>Le projet et ses objectifs</a:t>
            </a:r>
            <a:br>
              <a:rPr lang="fr-CH" dirty="0"/>
            </a:br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DA1001-5FB2-7CA7-96B6-89690C060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4311" y="2230622"/>
            <a:ext cx="4286249" cy="36222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Système solaire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Affichage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Informations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Changement des vitesses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Récupération des données via deux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8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24793-8308-82E0-0574-31D54BCD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3399-8ED7-4225-B2FC-A7CE1785BF45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7192-93D7-7BE2-4F98-6FA35968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4B6DFF-43D5-3EB5-1E0C-9C0B4C08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3</a:t>
            </a:fld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9D6D16-3B0B-A7AA-4C40-A6B1DA5B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32291" r="23786" b="33959"/>
          <a:stretch/>
        </p:blipFill>
        <p:spPr bwMode="auto">
          <a:xfrm>
            <a:off x="911811" y="824442"/>
            <a:ext cx="5498514" cy="520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0C2C-5BE8-75E8-D98C-25DEADD5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3" y="475630"/>
            <a:ext cx="10172701" cy="1053042"/>
          </a:xfrm>
        </p:spPr>
        <p:txBody>
          <a:bodyPr>
            <a:normAutofit/>
          </a:bodyPr>
          <a:lstStyle/>
          <a:p>
            <a:r>
              <a:rPr lang="fr-CH" sz="4400" dirty="0"/>
              <a:t>Vision générale du projet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AD8427-053F-F6B4-A1E5-5F218C6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F054F3-6AD1-A1AB-8244-FE60CB26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9A6321-F296-88C2-560E-42A1642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4</a:t>
            </a:fld>
            <a:endParaRPr lang="fr-CH" dirty="0"/>
          </a:p>
        </p:txBody>
      </p:sp>
      <p:graphicFrame>
        <p:nvGraphicFramePr>
          <p:cNvPr id="16" name="Espace réservé du contenu 15">
            <a:extLst>
              <a:ext uri="{FF2B5EF4-FFF2-40B4-BE49-F238E27FC236}">
                <a16:creationId xmlns:a16="http://schemas.microsoft.com/office/drawing/2014/main" id="{5BF1390F-C7B2-3E2B-4B34-ADEC0C8B5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16755"/>
              </p:ext>
            </p:extLst>
          </p:nvPr>
        </p:nvGraphicFramePr>
        <p:xfrm>
          <a:off x="4286251" y="1173078"/>
          <a:ext cx="7800974" cy="531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2330C81B-F09E-75AD-A52A-99CAFEE95BCF}"/>
              </a:ext>
            </a:extLst>
          </p:cNvPr>
          <p:cNvSpPr txBox="1">
            <a:spLocks/>
          </p:cNvSpPr>
          <p:nvPr/>
        </p:nvSpPr>
        <p:spPr>
          <a:xfrm>
            <a:off x="504823" y="1855284"/>
            <a:ext cx="4781550" cy="394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92 heures 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Pourcentages prévus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Implémentation : 45%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Documentation : 25%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Analyse : 20%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Tests : 10%</a:t>
            </a:r>
          </a:p>
          <a:p>
            <a:pPr marL="361950" indent="-361950">
              <a:buFont typeface="Arial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91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413E6-63FE-6011-3B8A-D2E308DE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technologies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C66517-50D3-8E11-9E4E-8771CF13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106" y="1963395"/>
            <a:ext cx="4663440" cy="723400"/>
          </a:xfrm>
        </p:spPr>
        <p:txBody>
          <a:bodyPr>
            <a:normAutofit/>
          </a:bodyPr>
          <a:lstStyle/>
          <a:p>
            <a:r>
              <a:rPr lang="fr-CH" sz="2800" dirty="0"/>
              <a:t>Vite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AE70DC-406D-4E41-BAAD-01945112C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0058" y="1961363"/>
            <a:ext cx="4663440" cy="722376"/>
          </a:xfrm>
        </p:spPr>
        <p:txBody>
          <a:bodyPr>
            <a:normAutofit/>
          </a:bodyPr>
          <a:lstStyle/>
          <a:p>
            <a:r>
              <a:rPr lang="fr-CH" sz="2800" dirty="0" err="1"/>
              <a:t>Vitest</a:t>
            </a:r>
            <a:endParaRPr lang="fr-CH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0956F6-CAEA-9597-8212-5E7085FA8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0057" y="2673918"/>
            <a:ext cx="5012817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Framework de tests JavaScript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Alimenté par Vite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Facilité de configuration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vite.config.js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Code simple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2C96DF-0017-6424-E716-73840D8B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B488-EDCE-464A-A6A0-29A32A0EFDCA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CB49A3-4A24-1D69-F659-60BF5B30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964693-0687-91C8-13D2-09EC7EF9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5</a:t>
            </a:fld>
            <a:endParaRPr lang="fr-CH" dirty="0"/>
          </a:p>
        </p:txBody>
      </p:sp>
      <p:pic>
        <p:nvPicPr>
          <p:cNvPr id="14" name="Espace réservé du contenu 10">
            <a:extLst>
              <a:ext uri="{FF2B5EF4-FFF2-40B4-BE49-F238E27FC236}">
                <a16:creationId xmlns:a16="http://schemas.microsoft.com/office/drawing/2014/main" id="{FDBA19BB-A879-5A6C-3AE6-BB7CD39E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402" y="2142752"/>
            <a:ext cx="307782" cy="308090"/>
          </a:xfrm>
          <a:prstGeom prst="rect">
            <a:avLst/>
          </a:prstGeom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1C866F73-B9BC-E862-7CA7-51EE18BD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9106" y="2676012"/>
            <a:ext cx="4663440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 err="1"/>
              <a:t>Build</a:t>
            </a:r>
            <a:r>
              <a:rPr lang="fr-CH" sz="2800" dirty="0"/>
              <a:t> </a:t>
            </a:r>
            <a:r>
              <a:rPr lang="fr-CH" sz="2800" dirty="0" err="1"/>
              <a:t>tool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Rechargement à chaud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Gestion des paquets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Communauté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Déjà utilisé </a:t>
            </a:r>
          </a:p>
        </p:txBody>
      </p:sp>
      <p:pic>
        <p:nvPicPr>
          <p:cNvPr id="21" name="Espace réservé du contenu 17">
            <a:extLst>
              <a:ext uri="{FF2B5EF4-FFF2-40B4-BE49-F238E27FC236}">
                <a16:creationId xmlns:a16="http://schemas.microsoft.com/office/drawing/2014/main" id="{6E89A8ED-4FFA-4D82-80A7-406EBE41C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1568" y="2098073"/>
            <a:ext cx="397447" cy="3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83096C-DA10-EE68-F330-075994D0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4" y="373304"/>
            <a:ext cx="4477131" cy="14682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Les technologies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Three.js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DE73D-73C3-AC85-146E-50DDB92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46331"/>
            <a:ext cx="4114800" cy="228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8C6146A-BAEB-4580-8C8C-42121BDC0732}" type="datetime1">
              <a:rPr lang="fr-CH" smtClean="0">
                <a:solidFill>
                  <a:srgbClr val="FFFFFF">
                    <a:alpha val="80000"/>
                  </a:srgbClr>
                </a:solidFill>
              </a:rPr>
              <a:t>11.06.2023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0A13F-B49F-2107-3860-79AC7070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kern="1200" cap="all" baseline="0" dirty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042443-B5EC-0795-36ED-3DE9576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7D414CB1-0967-4D56-AF3B-663ED75B102D}" type="slidenum">
              <a:rPr lang="en-US" sz="9500"/>
              <a:pPr defTabSz="9144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 dirty="0"/>
          </a:p>
        </p:txBody>
      </p:sp>
      <p:pic>
        <p:nvPicPr>
          <p:cNvPr id="10" name="Image 9" descr="Une image contenant Symétrie, ligne, triangle, art&#10;&#10;Description générée automatiquement">
            <a:extLst>
              <a:ext uri="{FF2B5EF4-FFF2-40B4-BE49-F238E27FC236}">
                <a16:creationId xmlns:a16="http://schemas.microsoft.com/office/drawing/2014/main" id="{0E856345-77AE-6142-F484-A9556CB7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6" y="1322138"/>
            <a:ext cx="487522" cy="491353"/>
          </a:xfrm>
          <a:prstGeom prst="rect">
            <a:avLst/>
          </a:prstGeom>
        </p:spPr>
      </p:pic>
      <p:sp>
        <p:nvSpPr>
          <p:cNvPr id="3" name="Espace réservé du contenu 19">
            <a:extLst>
              <a:ext uri="{FF2B5EF4-FFF2-40B4-BE49-F238E27FC236}">
                <a16:creationId xmlns:a16="http://schemas.microsoft.com/office/drawing/2014/main" id="{B10ABA09-C855-389B-58FA-038E91E21D1C}"/>
              </a:ext>
            </a:extLst>
          </p:cNvPr>
          <p:cNvSpPr txBox="1">
            <a:spLocks/>
          </p:cNvSpPr>
          <p:nvPr/>
        </p:nvSpPr>
        <p:spPr>
          <a:xfrm>
            <a:off x="151675" y="2250228"/>
            <a:ext cx="4390215" cy="32004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Librairie JavaScript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Créer, afficher du contenu 3D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Nécessite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Scène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Camera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Renderer</a:t>
            </a:r>
          </a:p>
          <a:p>
            <a:pPr marL="819150" lvl="2" indent="-361950">
              <a:buFont typeface="Arial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Webgl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E5562-C332-05B4-A8E3-6EBDC70CE0C3}"/>
              </a:ext>
            </a:extLst>
          </p:cNvPr>
          <p:cNvSpPr/>
          <p:nvPr/>
        </p:nvSpPr>
        <p:spPr>
          <a:xfrm>
            <a:off x="4756717" y="707009"/>
            <a:ext cx="7290814" cy="543223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C74457-E279-B84A-6238-1190B7A91147}"/>
              </a:ext>
            </a:extLst>
          </p:cNvPr>
          <p:cNvSpPr txBox="1"/>
          <p:nvPr/>
        </p:nvSpPr>
        <p:spPr>
          <a:xfrm>
            <a:off x="4756717" y="17624"/>
            <a:ext cx="12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Scène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EADC879-5893-3976-1A67-3C55B5CB63F3}"/>
              </a:ext>
            </a:extLst>
          </p:cNvPr>
          <p:cNvGrpSpPr/>
          <p:nvPr/>
        </p:nvGrpSpPr>
        <p:grpSpPr>
          <a:xfrm rot="21299040">
            <a:off x="5713621" y="682148"/>
            <a:ext cx="6119016" cy="4107045"/>
            <a:chOff x="5324469" y="848188"/>
            <a:chExt cx="6836125" cy="4386495"/>
          </a:xfrm>
        </p:grpSpPr>
        <p:sp>
          <p:nvSpPr>
            <p:cNvPr id="40" name="Parallélogramme 39">
              <a:extLst>
                <a:ext uri="{FF2B5EF4-FFF2-40B4-BE49-F238E27FC236}">
                  <a16:creationId xmlns:a16="http://schemas.microsoft.com/office/drawing/2014/main" id="{D04EBD66-9711-5F0F-595B-9C27EE5CBFC3}"/>
                </a:ext>
              </a:extLst>
            </p:cNvPr>
            <p:cNvSpPr/>
            <p:nvPr/>
          </p:nvSpPr>
          <p:spPr>
            <a:xfrm rot="4205567">
              <a:off x="7304370" y="3108969"/>
              <a:ext cx="1756894" cy="1191684"/>
            </a:xfrm>
            <a:prstGeom prst="parallelogram">
              <a:avLst>
                <a:gd name="adj" fmla="val 44787"/>
              </a:avLst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C2301BE4-6C4C-9250-2383-422B41172BC4}"/>
                </a:ext>
              </a:extLst>
            </p:cNvPr>
            <p:cNvSpPr/>
            <p:nvPr/>
          </p:nvSpPr>
          <p:spPr>
            <a:xfrm rot="4205567">
              <a:off x="9096123" y="1347602"/>
              <a:ext cx="3066389" cy="2067561"/>
            </a:xfrm>
            <a:prstGeom prst="parallelogram">
              <a:avLst>
                <a:gd name="adj" fmla="val 44787"/>
              </a:avLst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234B584A-66ED-E977-3A95-5B337F372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3470962"/>
              <a:ext cx="6795079" cy="17637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5E9553D-D8E7-E976-0792-F963E4EB8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469" y="3337594"/>
              <a:ext cx="4550478" cy="188309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6BD3599E-15D5-DEF6-3BBA-1A657A2C9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694" y="1285400"/>
              <a:ext cx="3766341" cy="39422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 descr="Une image contenant objet astronomique, planète, sphère, Événement céleste&#10;&#10;Description générée automatiquement">
              <a:extLst>
                <a:ext uri="{FF2B5EF4-FFF2-40B4-BE49-F238E27FC236}">
                  <a16:creationId xmlns:a16="http://schemas.microsoft.com/office/drawing/2014/main" id="{1813159E-6693-9F53-65B2-3898F8BEA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122" y="1911858"/>
              <a:ext cx="1755077" cy="1755078"/>
            </a:xfrm>
            <a:prstGeom prst="rect">
              <a:avLst/>
            </a:prstGeom>
          </p:spPr>
        </p:pic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99C4C0AC-2C44-A7E9-D67A-A4B078F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1454502"/>
              <a:ext cx="6057900" cy="37661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Graphique 46" descr="Caméra vidéo contour">
            <a:extLst>
              <a:ext uri="{FF2B5EF4-FFF2-40B4-BE49-F238E27FC236}">
                <a16:creationId xmlns:a16="http://schemas.microsoft.com/office/drawing/2014/main" id="{95DFB265-A6C4-4D90-3AA9-C41BCD28F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060964">
            <a:off x="5076975" y="4791093"/>
            <a:ext cx="914400" cy="91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5D42EF-AE5F-B6FD-A684-94421EC07B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 rot="21299040">
            <a:off x="8848438" y="1524126"/>
            <a:ext cx="1743519" cy="1755109"/>
          </a:xfrm>
          <a:prstGeom prst="rect">
            <a:avLst/>
          </a:prstGeom>
        </p:spPr>
      </p:pic>
      <p:pic>
        <p:nvPicPr>
          <p:cNvPr id="7" name="Image 6" descr="Une image contenant objet astronomique, planète, sphère, Événement céleste&#10;&#10;Description générée automatiquement">
            <a:extLst>
              <a:ext uri="{FF2B5EF4-FFF2-40B4-BE49-F238E27FC236}">
                <a16:creationId xmlns:a16="http://schemas.microsoft.com/office/drawing/2014/main" id="{E7E51EDD-4D9E-A989-FE00-806A216D5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040">
            <a:off x="8948856" y="1589094"/>
            <a:ext cx="1570970" cy="16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Rotation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7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4374" y="2157730"/>
            <a:ext cx="10848979" cy="1890394"/>
          </a:xfrm>
        </p:spPr>
        <p:txBody>
          <a:bodyPr>
            <a:no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600" dirty="0"/>
              <a:t>Vitesse (en radians) = Distance (en radians) / Temps (en unité de temps)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600" dirty="0"/>
              <a:t>Convertion en radian (180 / Math.PI)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600" dirty="0"/>
              <a:t>* Deltatime</a:t>
            </a:r>
          </a:p>
          <a:p>
            <a:br>
              <a:rPr lang="fr-CH" sz="2600" dirty="0"/>
            </a:br>
            <a:r>
              <a:rPr lang="it-IT" sz="2600" dirty="0"/>
              <a:t> </a:t>
            </a:r>
            <a:endParaRPr lang="fr-CH" sz="26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sz="2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64614383"/>
                  </p:ext>
                </p:extLst>
              </p:nvPr>
            </p:nvGraphicFramePr>
            <p:xfrm>
              <a:off x="6832205" y="2574589"/>
              <a:ext cx="3303358" cy="37222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03358" cy="37222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95" d="1000000"/>
                    <am3d:preTrans dx="-1216821" dy="-1216821" dz="121682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0371" ay="-2699514" az="107436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01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2205" y="2574589"/>
                <a:ext cx="3303358" cy="372222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0A7F9F67-CF88-BE2A-92CF-725729ECA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612" y1="43798" x2="56887" y2="42113"/>
                        <a14:foregroundMark x1="62810" y1="42726" x2="62810" y2="42726"/>
                        <a14:foregroundMark x1="67769" y1="42726" x2="67769" y2="42726"/>
                        <a14:foregroundMark x1="73003" y1="42420" x2="73003" y2="42420"/>
                        <a14:foregroundMark x1="86088" y1="28178" x2="86088" y2="28178"/>
                        <a14:foregroundMark x1="49311" y1="30781" x2="49311" y2="30781"/>
                        <a14:foregroundMark x1="64050" y1="58499" x2="64050" y2="58499"/>
                        <a14:foregroundMark x1="81267" y1="41348" x2="81267" y2="41348"/>
                        <a14:foregroundMark x1="79890" y1="38438" x2="74242" y2="29096"/>
                        <a14:foregroundMark x1="73003" y1="42420" x2="73003" y2="42420"/>
                        <a14:foregroundMark x1="71763" y1="42573" x2="70937" y2="43951"/>
                        <a14:backgroundMark x1="65427" y1="20980" x2="73003" y2="29556"/>
                        <a14:backgroundMark x1="73003" y1="29556" x2="76722" y2="37825"/>
                        <a14:backgroundMark x1="76722" y1="37825" x2="77961" y2="454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8945" y="2895547"/>
            <a:ext cx="3424666" cy="30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3769011C-77C3-1F1A-B876-4AE80E39E59D}"/>
              </a:ext>
            </a:extLst>
          </p:cNvPr>
          <p:cNvSpPr/>
          <p:nvPr/>
        </p:nvSpPr>
        <p:spPr>
          <a:xfrm>
            <a:off x="6664555" y="2157731"/>
            <a:ext cx="3658173" cy="3658173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8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65496568"/>
                  </p:ext>
                </p:extLst>
              </p:nvPr>
            </p:nvGraphicFramePr>
            <p:xfrm>
              <a:off x="7782314" y="1799197"/>
              <a:ext cx="1370688" cy="43595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0688" cy="4359548"/>
                    </a:xfrm>
                    <a:prstGeom prst="rect">
                      <a:avLst/>
                    </a:prstGeom>
                  </am3d:spPr>
                  <am3d:camera>
                    <am3d:pos x="0" y="0" z="51228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62" d="1000000"/>
                    <am3d:preTrans dx="-1" dy="0" dz="112806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06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314" y="1799197"/>
                <a:ext cx="1370688" cy="4359548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5781676" cy="3087975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Point central de rotation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Vitesse</a:t>
            </a:r>
            <a:r>
              <a:rPr lang="fr-CH" sz="2800" dirty="0"/>
              <a:t> = distance / temps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Distance</a:t>
            </a:r>
            <a:r>
              <a:rPr lang="fr-CH" sz="2800" dirty="0"/>
              <a:t> (circonférence) = </a:t>
            </a:r>
            <a:r>
              <a:rPr lang="fr-CH" sz="2600" kern="100" dirty="0">
                <a:cs typeface="Times New Roman" panose="02020603050405020304" pitchFamily="18" charset="0"/>
              </a:rPr>
              <a:t>r</a:t>
            </a:r>
            <a:r>
              <a:rPr lang="fr-CH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ayon</a:t>
            </a:r>
            <a:r>
              <a:rPr lang="fr-CH" sz="26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it-IT" sz="2800" dirty="0"/>
              <a:t>x π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Temps</a:t>
            </a:r>
            <a:r>
              <a:rPr lang="it-IT" sz="2800" dirty="0"/>
              <a:t> = durée d’une orbite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 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85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04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11.06.2023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9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Orbite ellipse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Vitesse adaptative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Périhélie (plus près)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Aphélie (plus loin)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</a:t>
            </a:r>
            <a:endParaRPr lang="fr-CH" sz="2800" dirty="0"/>
          </a:p>
        </p:txBody>
      </p:sp>
      <p:pic>
        <p:nvPicPr>
          <p:cNvPr id="8" name="2023-06-05 15-03-14">
            <a:hlinkClick r:id="" action="ppaction://media"/>
            <a:extLst>
              <a:ext uri="{FF2B5EF4-FFF2-40B4-BE49-F238E27FC236}">
                <a16:creationId xmlns:a16="http://schemas.microsoft.com/office/drawing/2014/main" id="{9AA26DD2-4203-BFE9-AE37-F79E6794B0F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8975" y="1808831"/>
            <a:ext cx="6741031" cy="3791687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F4315D2-D8F5-4842-99F4-DF122B8AF024}"/>
              </a:ext>
            </a:extLst>
          </p:cNvPr>
          <p:cNvSpPr txBox="1"/>
          <p:nvPr/>
        </p:nvSpPr>
        <p:spPr>
          <a:xfrm>
            <a:off x="4876801" y="5669762"/>
            <a:ext cx="388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Youtube</a:t>
            </a:r>
            <a:r>
              <a:rPr lang="fr-CH" dirty="0"/>
              <a:t> : </a:t>
            </a:r>
            <a:r>
              <a:rPr lang="fr-CH" dirty="0">
                <a:hlinkClick r:id="rId6"/>
              </a:rPr>
              <a:t>Les lois de Kepler, </a:t>
            </a:r>
            <a:r>
              <a:rPr lang="fr-CH" dirty="0" err="1">
                <a:hlinkClick r:id="rId6"/>
              </a:rPr>
              <a:t>ScienceClic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60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étropolitain">
  <a:themeElements>
    <a:clrScheme name="Personnalis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123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1996</TotalTime>
  <Words>465</Words>
  <Application>Microsoft Office PowerPoint</Application>
  <PresentationFormat>Grand écran</PresentationFormat>
  <Paragraphs>143</Paragraphs>
  <Slides>13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Métropolitain</vt:lpstr>
      <vt:lpstr>Stellarmap</vt:lpstr>
      <vt:lpstr>Présentation PowerPoint</vt:lpstr>
      <vt:lpstr>Le projet et ses objectifs </vt:lpstr>
      <vt:lpstr>Vision générale du projet</vt:lpstr>
      <vt:lpstr>Les technologies</vt:lpstr>
      <vt:lpstr>Les technologies Three.js </vt:lpstr>
      <vt:lpstr>Animation des modèles Rotation</vt:lpstr>
      <vt:lpstr>Animation des modèles Orbite</vt:lpstr>
      <vt:lpstr>Animation des modèles Orbite</vt:lpstr>
      <vt:lpstr>Objectifs atteints/non atteints</vt:lpstr>
      <vt:lpstr>Améliorations futures</vt:lpstr>
      <vt:lpstr>Mon ressenti 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Stellarmap</dc:title>
  <dc:creator>JUILLET Mikael</dc:creator>
  <cp:lastModifiedBy>Mikael Juillet</cp:lastModifiedBy>
  <cp:revision>98</cp:revision>
  <dcterms:created xsi:type="dcterms:W3CDTF">2023-06-05T06:08:54Z</dcterms:created>
  <dcterms:modified xsi:type="dcterms:W3CDTF">2023-06-11T14:20:16Z</dcterms:modified>
</cp:coreProperties>
</file>